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  <p:sldId id="284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blob:https://web.eitaa.com/73ccb0e6-6e79-458d-94aa-2c55e430bc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blob:https://web.eitaa.com/73ccb0e6-6e79-458d-94aa-2c55e430bc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blob:https://web.eitaa.com/3d75f565-f5cf-48c9-b610-a0bc889ffe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5" name="Picture 7" descr="C:\Users\m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3388" y="-283122"/>
            <a:ext cx="9882188" cy="7522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m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4825" y="-381000"/>
            <a:ext cx="1015365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m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88" y="-381000"/>
            <a:ext cx="9401176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m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m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m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m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9588" y="-381000"/>
            <a:ext cx="10163176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m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m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m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m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72FD08-CF4A-1DA3-F0B5-BE12D4DD6531}"/>
              </a:ext>
            </a:extLst>
          </p:cNvPr>
          <p:cNvSpPr txBox="1"/>
          <p:nvPr/>
        </p:nvSpPr>
        <p:spPr>
          <a:xfrm>
            <a:off x="609600" y="2151727"/>
            <a:ext cx="7734300" cy="3354765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600" dirty="0">
                <a:solidFill>
                  <a:srgbClr val="7030A0"/>
                </a:solidFill>
              </a:rPr>
              <a:t>بیمارستان پیامبراعظم ص قشم </a:t>
            </a:r>
          </a:p>
          <a:p>
            <a:pPr algn="ctr"/>
            <a:r>
              <a:rPr lang="fa-IR" sz="3600" dirty="0">
                <a:solidFill>
                  <a:srgbClr val="7030A0"/>
                </a:solidFill>
              </a:rPr>
              <a:t>خدیجه سیاسرنژاد</a:t>
            </a:r>
          </a:p>
          <a:p>
            <a:pPr algn="ctr"/>
            <a:r>
              <a:rPr lang="fa-IR" sz="3600" dirty="0">
                <a:solidFill>
                  <a:srgbClr val="7030A0"/>
                </a:solidFill>
              </a:rPr>
              <a:t> کارشناس پرستاری دبیرکمیته ترویج تغذیه با شیر مادر</a:t>
            </a:r>
          </a:p>
          <a:p>
            <a:pPr algn="ctr"/>
            <a:r>
              <a:rPr lang="fa-IR" sz="3600" dirty="0">
                <a:solidFill>
                  <a:srgbClr val="7030A0"/>
                </a:solidFill>
              </a:rPr>
              <a:t>پائیز 1402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060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m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m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m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5300" y="-381000"/>
            <a:ext cx="101346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m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m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m\Desktop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9575" y="-381000"/>
            <a:ext cx="996315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m\Desktop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m\Desktop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6713" y="-381000"/>
            <a:ext cx="9877426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m\Desktop\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m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m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m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m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963" y="-381000"/>
            <a:ext cx="10067926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</Words>
  <Application>Microsoft Office PowerPoint</Application>
  <PresentationFormat>On-screen Show (4:3)</PresentationFormat>
  <Paragraphs>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REYHANI</cp:lastModifiedBy>
  <cp:revision>7</cp:revision>
  <dcterms:created xsi:type="dcterms:W3CDTF">2006-08-16T00:00:00Z</dcterms:created>
  <dcterms:modified xsi:type="dcterms:W3CDTF">2024-01-29T13:02:51Z</dcterms:modified>
</cp:coreProperties>
</file>